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94" d="100"/>
          <a:sy n="94" d="100"/>
        </p:scale>
        <p:origin x="685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neer selvam" userId="4de203993ebdd8ea" providerId="LiveId" clId="{0BC11DBA-850A-47A4-8CC8-8B4233C30310}"/>
    <pc:docChg chg="undo custSel modSld">
      <pc:chgData name="panneer selvam" userId="4de203993ebdd8ea" providerId="LiveId" clId="{0BC11DBA-850A-47A4-8CC8-8B4233C30310}" dt="2019-12-21T15:24:26.118" v="1363" actId="1076"/>
      <pc:docMkLst>
        <pc:docMk/>
      </pc:docMkLst>
      <pc:sldChg chg="modSp">
        <pc:chgData name="panneer selvam" userId="4de203993ebdd8ea" providerId="LiveId" clId="{0BC11DBA-850A-47A4-8CC8-8B4233C30310}" dt="2019-12-19T16:31:32.892" v="494" actId="20577"/>
        <pc:sldMkLst>
          <pc:docMk/>
          <pc:sldMk cId="2238908740" sldId="256"/>
        </pc:sldMkLst>
        <pc:spChg chg="mod">
          <ac:chgData name="panneer selvam" userId="4de203993ebdd8ea" providerId="LiveId" clId="{0BC11DBA-850A-47A4-8CC8-8B4233C30310}" dt="2019-12-19T16:31:32.892" v="494" actId="20577"/>
          <ac:spMkLst>
            <pc:docMk/>
            <pc:sldMk cId="2238908740" sldId="256"/>
            <ac:spMk id="2" creationId="{DD38D9FD-63F5-4CB2-8289-FC87C12B67EF}"/>
          </ac:spMkLst>
        </pc:spChg>
      </pc:sldChg>
      <pc:sldChg chg="addSp delSp modSp modTransition modAnim">
        <pc:chgData name="panneer selvam" userId="4de203993ebdd8ea" providerId="LiveId" clId="{0BC11DBA-850A-47A4-8CC8-8B4233C30310}" dt="2019-12-20T02:23:11.887" v="1357" actId="20577"/>
        <pc:sldMkLst>
          <pc:docMk/>
          <pc:sldMk cId="1890794989" sldId="257"/>
        </pc:sldMkLst>
        <pc:spChg chg="mod">
          <ac:chgData name="panneer selvam" userId="4de203993ebdd8ea" providerId="LiveId" clId="{0BC11DBA-850A-47A4-8CC8-8B4233C30310}" dt="2019-12-19T16:25:20.545" v="404" actId="1076"/>
          <ac:spMkLst>
            <pc:docMk/>
            <pc:sldMk cId="1890794989" sldId="257"/>
            <ac:spMk id="2" creationId="{4CA81635-9824-490D-9DAD-8681B4AE96D6}"/>
          </ac:spMkLst>
        </pc:spChg>
        <pc:spChg chg="add del mod">
          <ac:chgData name="panneer selvam" userId="4de203993ebdd8ea" providerId="LiveId" clId="{0BC11DBA-850A-47A4-8CC8-8B4233C30310}" dt="2019-12-19T15:50:22.867" v="130"/>
          <ac:spMkLst>
            <pc:docMk/>
            <pc:sldMk cId="1890794989" sldId="257"/>
            <ac:spMk id="3" creationId="{69B4C695-DF60-477D-B12D-E0AF237193A7}"/>
          </ac:spMkLst>
        </pc:spChg>
        <pc:spChg chg="add del">
          <ac:chgData name="panneer selvam" userId="4de203993ebdd8ea" providerId="LiveId" clId="{0BC11DBA-850A-47A4-8CC8-8B4233C30310}" dt="2019-12-19T15:50:22.090" v="128"/>
          <ac:spMkLst>
            <pc:docMk/>
            <pc:sldMk cId="1890794989" sldId="257"/>
            <ac:spMk id="6" creationId="{913A7138-56F0-48C7-AA2B-7B3FED9A41DF}"/>
          </ac:spMkLst>
        </pc:spChg>
        <pc:spChg chg="add del mod">
          <ac:chgData name="panneer selvam" userId="4de203993ebdd8ea" providerId="LiveId" clId="{0BC11DBA-850A-47A4-8CC8-8B4233C30310}" dt="2019-12-19T15:50:33.680" v="134"/>
          <ac:spMkLst>
            <pc:docMk/>
            <pc:sldMk cId="1890794989" sldId="257"/>
            <ac:spMk id="8" creationId="{620FBF33-D176-4155-BB44-0D7D7D3EDAD7}"/>
          </ac:spMkLst>
        </pc:spChg>
        <pc:spChg chg="add mod">
          <ac:chgData name="panneer selvam" userId="4de203993ebdd8ea" providerId="LiveId" clId="{0BC11DBA-850A-47A4-8CC8-8B4233C30310}" dt="2019-12-19T16:25:39.887" v="427" actId="1036"/>
          <ac:spMkLst>
            <pc:docMk/>
            <pc:sldMk cId="1890794989" sldId="257"/>
            <ac:spMk id="10" creationId="{758CA514-B8E5-4BBC-AC32-977AC138178A}"/>
          </ac:spMkLst>
        </pc:spChg>
        <pc:spChg chg="del mod">
          <ac:chgData name="panneer selvam" userId="4de203993ebdd8ea" providerId="LiveId" clId="{0BC11DBA-850A-47A4-8CC8-8B4233C30310}" dt="2019-12-19T15:49:58.756" v="119" actId="478"/>
          <ac:spMkLst>
            <pc:docMk/>
            <pc:sldMk cId="1890794989" sldId="257"/>
            <ac:spMk id="11" creationId="{E58AF718-3280-47CA-B391-624F3E8FAD72}"/>
          </ac:spMkLst>
        </pc:spChg>
        <pc:spChg chg="del mod">
          <ac:chgData name="panneer selvam" userId="4de203993ebdd8ea" providerId="LiveId" clId="{0BC11DBA-850A-47A4-8CC8-8B4233C30310}" dt="2019-12-19T15:50:01.267" v="121" actId="478"/>
          <ac:spMkLst>
            <pc:docMk/>
            <pc:sldMk cId="1890794989" sldId="257"/>
            <ac:spMk id="12" creationId="{D4E9AD7A-0FFB-4AFF-8D16-4B63CB981CC0}"/>
          </ac:spMkLst>
        </pc:spChg>
        <pc:spChg chg="del">
          <ac:chgData name="panneer selvam" userId="4de203993ebdd8ea" providerId="LiveId" clId="{0BC11DBA-850A-47A4-8CC8-8B4233C30310}" dt="2019-12-19T15:50:03.404" v="123" actId="478"/>
          <ac:spMkLst>
            <pc:docMk/>
            <pc:sldMk cId="1890794989" sldId="257"/>
            <ac:spMk id="13" creationId="{B028B77B-AC3A-4734-BBA0-98BE72FA9966}"/>
          </ac:spMkLst>
        </pc:spChg>
        <pc:spChg chg="del">
          <ac:chgData name="panneer selvam" userId="4de203993ebdd8ea" providerId="LiveId" clId="{0BC11DBA-850A-47A4-8CC8-8B4233C30310}" dt="2019-12-19T15:50:05.033" v="125" actId="478"/>
          <ac:spMkLst>
            <pc:docMk/>
            <pc:sldMk cId="1890794989" sldId="257"/>
            <ac:spMk id="14" creationId="{0E76CA07-530A-41FF-A7F3-649A71C829DC}"/>
          </ac:spMkLst>
        </pc:spChg>
        <pc:spChg chg="add del">
          <ac:chgData name="panneer selvam" userId="4de203993ebdd8ea" providerId="LiveId" clId="{0BC11DBA-850A-47A4-8CC8-8B4233C30310}" dt="2019-12-19T15:50:40.213" v="137"/>
          <ac:spMkLst>
            <pc:docMk/>
            <pc:sldMk cId="1890794989" sldId="257"/>
            <ac:spMk id="15" creationId="{20407CBE-70A4-4D11-953F-0AEAE8EF8CAB}"/>
          </ac:spMkLst>
        </pc:spChg>
        <pc:spChg chg="add del">
          <ac:chgData name="panneer selvam" userId="4de203993ebdd8ea" providerId="LiveId" clId="{0BC11DBA-850A-47A4-8CC8-8B4233C30310}" dt="2019-12-19T15:50:54.569" v="140"/>
          <ac:spMkLst>
            <pc:docMk/>
            <pc:sldMk cId="1890794989" sldId="257"/>
            <ac:spMk id="16" creationId="{671247CC-6A15-4F45-AB31-3064EA84BE1D}"/>
          </ac:spMkLst>
        </pc:spChg>
        <pc:spChg chg="add del">
          <ac:chgData name="panneer selvam" userId="4de203993ebdd8ea" providerId="LiveId" clId="{0BC11DBA-850A-47A4-8CC8-8B4233C30310}" dt="2019-12-19T15:51:16.744" v="147"/>
          <ac:spMkLst>
            <pc:docMk/>
            <pc:sldMk cId="1890794989" sldId="257"/>
            <ac:spMk id="17" creationId="{09185471-95F0-4B2C-9701-1ADFBDA4523A}"/>
          </ac:spMkLst>
        </pc:spChg>
        <pc:spChg chg="add del mod">
          <ac:chgData name="panneer selvam" userId="4de203993ebdd8ea" providerId="LiveId" clId="{0BC11DBA-850A-47A4-8CC8-8B4233C30310}" dt="2019-12-19T16:01:49.427" v="188"/>
          <ac:spMkLst>
            <pc:docMk/>
            <pc:sldMk cId="1890794989" sldId="257"/>
            <ac:spMk id="22" creationId="{D89B0CBC-70E6-40B7-BD92-9E74851F2324}"/>
          </ac:spMkLst>
        </pc:spChg>
        <pc:spChg chg="add del">
          <ac:chgData name="panneer selvam" userId="4de203993ebdd8ea" providerId="LiveId" clId="{0BC11DBA-850A-47A4-8CC8-8B4233C30310}" dt="2019-12-19T16:01:48.490" v="186"/>
          <ac:spMkLst>
            <pc:docMk/>
            <pc:sldMk cId="1890794989" sldId="257"/>
            <ac:spMk id="23" creationId="{2603F7E8-9AA7-40C2-A065-2F1C6992DCB6}"/>
          </ac:spMkLst>
        </pc:spChg>
        <pc:spChg chg="add mod">
          <ac:chgData name="panneer selvam" userId="4de203993ebdd8ea" providerId="LiveId" clId="{0BC11DBA-850A-47A4-8CC8-8B4233C30310}" dt="2019-12-19T16:25:39.887" v="427" actId="1036"/>
          <ac:spMkLst>
            <pc:docMk/>
            <pc:sldMk cId="1890794989" sldId="257"/>
            <ac:spMk id="24" creationId="{A848B847-3F69-43B5-B41B-E8A212A3486A}"/>
          </ac:spMkLst>
        </pc:spChg>
        <pc:spChg chg="add mod">
          <ac:chgData name="panneer selvam" userId="4de203993ebdd8ea" providerId="LiveId" clId="{0BC11DBA-850A-47A4-8CC8-8B4233C30310}" dt="2019-12-20T02:23:11.887" v="1357" actId="20577"/>
          <ac:spMkLst>
            <pc:docMk/>
            <pc:sldMk cId="1890794989" sldId="257"/>
            <ac:spMk id="37" creationId="{901E3772-A82B-4F42-852E-2502606FA05E}"/>
          </ac:spMkLst>
        </pc:spChg>
        <pc:spChg chg="add mod">
          <ac:chgData name="panneer selvam" userId="4de203993ebdd8ea" providerId="LiveId" clId="{0BC11DBA-850A-47A4-8CC8-8B4233C30310}" dt="2019-12-19T16:26:13.737" v="433" actId="1076"/>
          <ac:spMkLst>
            <pc:docMk/>
            <pc:sldMk cId="1890794989" sldId="257"/>
            <ac:spMk id="40" creationId="{1B775ED6-A67A-4A84-AA29-2907DC5211C2}"/>
          </ac:spMkLst>
        </pc:spChg>
        <pc:spChg chg="add mod">
          <ac:chgData name="panneer selvam" userId="4de203993ebdd8ea" providerId="LiveId" clId="{0BC11DBA-850A-47A4-8CC8-8B4233C30310}" dt="2019-12-19T16:26:22.919" v="435" actId="1076"/>
          <ac:spMkLst>
            <pc:docMk/>
            <pc:sldMk cId="1890794989" sldId="257"/>
            <ac:spMk id="43" creationId="{11830980-5350-4A33-BEA3-39CC54B5A69A}"/>
          </ac:spMkLst>
        </pc:spChg>
        <pc:spChg chg="add del">
          <ac:chgData name="panneer selvam" userId="4de203993ebdd8ea" providerId="LiveId" clId="{0BC11DBA-850A-47A4-8CC8-8B4233C30310}" dt="2019-12-19T16:20:43.625" v="359"/>
          <ac:spMkLst>
            <pc:docMk/>
            <pc:sldMk cId="1890794989" sldId="257"/>
            <ac:spMk id="44" creationId="{057FE003-3679-405F-9DD5-28819A693F97}"/>
          </ac:spMkLst>
        </pc:spChg>
        <pc:picChg chg="del">
          <ac:chgData name="panneer selvam" userId="4de203993ebdd8ea" providerId="LiveId" clId="{0BC11DBA-850A-47A4-8CC8-8B4233C30310}" dt="2019-12-19T15:49:59.603" v="120" actId="478"/>
          <ac:picMkLst>
            <pc:docMk/>
            <pc:sldMk cId="1890794989" sldId="257"/>
            <ac:picMk id="4" creationId="{CF2637A5-656F-43EF-8B82-F527C42A3AAD}"/>
          </ac:picMkLst>
        </pc:picChg>
        <pc:picChg chg="del">
          <ac:chgData name="panneer selvam" userId="4de203993ebdd8ea" providerId="LiveId" clId="{0BC11DBA-850A-47A4-8CC8-8B4233C30310}" dt="2019-12-19T15:49:57.168" v="118" actId="478"/>
          <ac:picMkLst>
            <pc:docMk/>
            <pc:sldMk cId="1890794989" sldId="257"/>
            <ac:picMk id="5" creationId="{5C2A6A80-9154-42F0-8260-53BD9BE6555C}"/>
          </ac:picMkLst>
        </pc:picChg>
        <pc:picChg chg="del">
          <ac:chgData name="panneer selvam" userId="4de203993ebdd8ea" providerId="LiveId" clId="{0BC11DBA-850A-47A4-8CC8-8B4233C30310}" dt="2019-12-19T15:50:02.073" v="122" actId="478"/>
          <ac:picMkLst>
            <pc:docMk/>
            <pc:sldMk cId="1890794989" sldId="257"/>
            <ac:picMk id="7" creationId="{1DC1761C-4844-4F8B-B8CA-B7D53BB731E9}"/>
          </ac:picMkLst>
        </pc:picChg>
        <pc:picChg chg="del">
          <ac:chgData name="panneer selvam" userId="4de203993ebdd8ea" providerId="LiveId" clId="{0BC11DBA-850A-47A4-8CC8-8B4233C30310}" dt="2019-12-19T15:50:04.317" v="124" actId="478"/>
          <ac:picMkLst>
            <pc:docMk/>
            <pc:sldMk cId="1890794989" sldId="257"/>
            <ac:picMk id="9" creationId="{F182F481-29F2-4695-960E-4ADBBA808A14}"/>
          </ac:picMkLst>
        </pc:picChg>
        <pc:picChg chg="add del mod">
          <ac:chgData name="panneer selvam" userId="4de203993ebdd8ea" providerId="LiveId" clId="{0BC11DBA-850A-47A4-8CC8-8B4233C30310}" dt="2019-12-19T15:54:14.194" v="160" actId="478"/>
          <ac:picMkLst>
            <pc:docMk/>
            <pc:sldMk cId="1890794989" sldId="257"/>
            <ac:picMk id="19" creationId="{22A9C3EB-8FEB-46A1-962F-9C230894F070}"/>
          </ac:picMkLst>
        </pc:picChg>
        <pc:picChg chg="add mod">
          <ac:chgData name="panneer selvam" userId="4de203993ebdd8ea" providerId="LiveId" clId="{0BC11DBA-850A-47A4-8CC8-8B4233C30310}" dt="2019-12-19T16:25:39.887" v="427" actId="1036"/>
          <ac:picMkLst>
            <pc:docMk/>
            <pc:sldMk cId="1890794989" sldId="257"/>
            <ac:picMk id="21" creationId="{1B88CE2F-5448-4087-8A95-D27680A931B4}"/>
          </ac:picMkLst>
        </pc:picChg>
        <pc:picChg chg="add mod">
          <ac:chgData name="panneer selvam" userId="4de203993ebdd8ea" providerId="LiveId" clId="{0BC11DBA-850A-47A4-8CC8-8B4233C30310}" dt="2019-12-19T17:35:20.901" v="1319" actId="108"/>
          <ac:picMkLst>
            <pc:docMk/>
            <pc:sldMk cId="1890794989" sldId="257"/>
            <ac:picMk id="26" creationId="{CF83FFF6-3A62-4749-BF6D-5590EBB467B0}"/>
          </ac:picMkLst>
        </pc:picChg>
        <pc:picChg chg="add del mod">
          <ac:chgData name="panneer selvam" userId="4de203993ebdd8ea" providerId="LiveId" clId="{0BC11DBA-850A-47A4-8CC8-8B4233C30310}" dt="2019-12-19T16:06:36.150" v="209" actId="478"/>
          <ac:picMkLst>
            <pc:docMk/>
            <pc:sldMk cId="1890794989" sldId="257"/>
            <ac:picMk id="28" creationId="{1FE5B37E-71B1-4139-9F89-FF28C7061AE7}"/>
          </ac:picMkLst>
        </pc:picChg>
        <pc:picChg chg="add del mod">
          <ac:chgData name="panneer selvam" userId="4de203993ebdd8ea" providerId="LiveId" clId="{0BC11DBA-850A-47A4-8CC8-8B4233C30310}" dt="2019-12-19T16:10:19.597" v="219" actId="931"/>
          <ac:picMkLst>
            <pc:docMk/>
            <pc:sldMk cId="1890794989" sldId="257"/>
            <ac:picMk id="30" creationId="{6DF347E4-6053-4F6A-B8B9-1B0D9606D341}"/>
          </ac:picMkLst>
        </pc:picChg>
        <pc:picChg chg="add del mod">
          <ac:chgData name="panneer selvam" userId="4de203993ebdd8ea" providerId="LiveId" clId="{0BC11DBA-850A-47A4-8CC8-8B4233C30310}" dt="2019-12-19T16:10:19.597" v="219" actId="931"/>
          <ac:picMkLst>
            <pc:docMk/>
            <pc:sldMk cId="1890794989" sldId="257"/>
            <ac:picMk id="32" creationId="{659FD5C2-1F1F-446E-98C6-A0CEC9EAE49C}"/>
          </ac:picMkLst>
        </pc:picChg>
        <pc:picChg chg="add del mod">
          <ac:chgData name="panneer selvam" userId="4de203993ebdd8ea" providerId="LiveId" clId="{0BC11DBA-850A-47A4-8CC8-8B4233C30310}" dt="2019-12-19T16:10:19.597" v="219" actId="931"/>
          <ac:picMkLst>
            <pc:docMk/>
            <pc:sldMk cId="1890794989" sldId="257"/>
            <ac:picMk id="34" creationId="{2FE20869-411A-47B4-858E-67C0951866AA}"/>
          </ac:picMkLst>
        </pc:picChg>
        <pc:picChg chg="add mod">
          <ac:chgData name="panneer selvam" userId="4de203993ebdd8ea" providerId="LiveId" clId="{0BC11DBA-850A-47A4-8CC8-8B4233C30310}" dt="2019-12-19T16:25:46.840" v="428" actId="1076"/>
          <ac:picMkLst>
            <pc:docMk/>
            <pc:sldMk cId="1890794989" sldId="257"/>
            <ac:picMk id="36" creationId="{D355732C-8918-450A-8718-DE4122675D1E}"/>
          </ac:picMkLst>
        </pc:picChg>
        <pc:picChg chg="add mod">
          <ac:chgData name="panneer selvam" userId="4de203993ebdd8ea" providerId="LiveId" clId="{0BC11DBA-850A-47A4-8CC8-8B4233C30310}" dt="2019-12-19T16:26:06.745" v="432" actId="1076"/>
          <ac:picMkLst>
            <pc:docMk/>
            <pc:sldMk cId="1890794989" sldId="257"/>
            <ac:picMk id="39" creationId="{AB1F2938-3A78-4CD0-A073-891B657C5656}"/>
          </ac:picMkLst>
        </pc:picChg>
        <pc:picChg chg="add mod">
          <ac:chgData name="panneer selvam" userId="4de203993ebdd8ea" providerId="LiveId" clId="{0BC11DBA-850A-47A4-8CC8-8B4233C30310}" dt="2019-12-19T16:26:18.849" v="434" actId="1076"/>
          <ac:picMkLst>
            <pc:docMk/>
            <pc:sldMk cId="1890794989" sldId="257"/>
            <ac:picMk id="42" creationId="{70D833EE-0F54-47FF-B33F-0E4F37C42623}"/>
          </ac:picMkLst>
        </pc:picChg>
      </pc:sldChg>
      <pc:sldChg chg="addSp delSp modSp">
        <pc:chgData name="panneer selvam" userId="4de203993ebdd8ea" providerId="LiveId" clId="{0BC11DBA-850A-47A4-8CC8-8B4233C30310}" dt="2019-12-21T15:24:26.118" v="1363" actId="1076"/>
        <pc:sldMkLst>
          <pc:docMk/>
          <pc:sldMk cId="245380037" sldId="258"/>
        </pc:sldMkLst>
        <pc:spChg chg="mod topLvl">
          <ac:chgData name="panneer selvam" userId="4de203993ebdd8ea" providerId="LiveId" clId="{0BC11DBA-850A-47A4-8CC8-8B4233C30310}" dt="2019-12-19T17:19:33.967" v="1232" actId="20577"/>
          <ac:spMkLst>
            <pc:docMk/>
            <pc:sldMk cId="245380037" sldId="258"/>
            <ac:spMk id="19" creationId="{81D33959-41AF-4FFE-9ED3-E009BAE19543}"/>
          </ac:spMkLst>
        </pc:spChg>
        <pc:spChg chg="mod">
          <ac:chgData name="panneer selvam" userId="4de203993ebdd8ea" providerId="LiveId" clId="{0BC11DBA-850A-47A4-8CC8-8B4233C30310}" dt="2019-12-19T17:12:27.397" v="1121" actId="1076"/>
          <ac:spMkLst>
            <pc:docMk/>
            <pc:sldMk cId="245380037" sldId="258"/>
            <ac:spMk id="20" creationId="{7190F03F-13A2-4973-AE14-E69D12897342}"/>
          </ac:spMkLst>
        </pc:spChg>
        <pc:spChg chg="mod topLvl">
          <ac:chgData name="panneer selvam" userId="4de203993ebdd8ea" providerId="LiveId" clId="{0BC11DBA-850A-47A4-8CC8-8B4233C30310}" dt="2019-12-19T17:09:33.294" v="1038" actId="1076"/>
          <ac:spMkLst>
            <pc:docMk/>
            <pc:sldMk cId="245380037" sldId="258"/>
            <ac:spMk id="21" creationId="{4B615613-1117-45EC-A79F-63FCBE721716}"/>
          </ac:spMkLst>
        </pc:spChg>
        <pc:spChg chg="del mod">
          <ac:chgData name="panneer selvam" userId="4de203993ebdd8ea" providerId="LiveId" clId="{0BC11DBA-850A-47A4-8CC8-8B4233C30310}" dt="2019-12-19T16:33:15.184" v="544" actId="478"/>
          <ac:spMkLst>
            <pc:docMk/>
            <pc:sldMk cId="245380037" sldId="258"/>
            <ac:spMk id="22" creationId="{078AD284-FA89-4C66-BDA1-7976C7C614C2}"/>
          </ac:spMkLst>
        </pc:spChg>
        <pc:spChg chg="mod topLvl">
          <ac:chgData name="panneer selvam" userId="4de203993ebdd8ea" providerId="LiveId" clId="{0BC11DBA-850A-47A4-8CC8-8B4233C30310}" dt="2019-12-19T17:07:25.139" v="1008" actId="1038"/>
          <ac:spMkLst>
            <pc:docMk/>
            <pc:sldMk cId="245380037" sldId="258"/>
            <ac:spMk id="23" creationId="{B8AC0282-5D4C-441B-86E9-05DB0968E154}"/>
          </ac:spMkLst>
        </pc:spChg>
        <pc:spChg chg="mod">
          <ac:chgData name="panneer selvam" userId="4de203993ebdd8ea" providerId="LiveId" clId="{0BC11DBA-850A-47A4-8CC8-8B4233C30310}" dt="2019-12-19T17:07:25.139" v="1008" actId="1038"/>
          <ac:spMkLst>
            <pc:docMk/>
            <pc:sldMk cId="245380037" sldId="258"/>
            <ac:spMk id="24" creationId="{BE12FB62-32AC-4F63-B676-35B097ACC6BB}"/>
          </ac:spMkLst>
        </pc:spChg>
        <pc:spChg chg="add mod">
          <ac:chgData name="panneer selvam" userId="4de203993ebdd8ea" providerId="LiveId" clId="{0BC11DBA-850A-47A4-8CC8-8B4233C30310}" dt="2019-12-19T17:07:25.139" v="1008" actId="1038"/>
          <ac:spMkLst>
            <pc:docMk/>
            <pc:sldMk cId="245380037" sldId="258"/>
            <ac:spMk id="68" creationId="{391FACE1-96C2-4DC1-9570-B4A520A6EAF6}"/>
          </ac:spMkLst>
        </pc:spChg>
        <pc:spChg chg="add del mod">
          <ac:chgData name="panneer selvam" userId="4de203993ebdd8ea" providerId="LiveId" clId="{0BC11DBA-850A-47A4-8CC8-8B4233C30310}" dt="2019-12-19T17:20:05.325" v="1233" actId="478"/>
          <ac:spMkLst>
            <pc:docMk/>
            <pc:sldMk cId="245380037" sldId="258"/>
            <ac:spMk id="71" creationId="{27518E8D-D679-449E-BD86-7C7901C9CE80}"/>
          </ac:spMkLst>
        </pc:spChg>
        <pc:spChg chg="add mod">
          <ac:chgData name="panneer selvam" userId="4de203993ebdd8ea" providerId="LiveId" clId="{0BC11DBA-850A-47A4-8CC8-8B4233C30310}" dt="2019-12-19T17:12:51.525" v="1149" actId="1076"/>
          <ac:spMkLst>
            <pc:docMk/>
            <pc:sldMk cId="245380037" sldId="258"/>
            <ac:spMk id="72" creationId="{2FECADB0-D460-42C1-92C7-0E69F2810887}"/>
          </ac:spMkLst>
        </pc:spChg>
        <pc:spChg chg="add mod">
          <ac:chgData name="panneer selvam" userId="4de203993ebdd8ea" providerId="LiveId" clId="{0BC11DBA-850A-47A4-8CC8-8B4233C30310}" dt="2019-12-19T17:13:38.388" v="1193" actId="1076"/>
          <ac:spMkLst>
            <pc:docMk/>
            <pc:sldMk cId="245380037" sldId="258"/>
            <ac:spMk id="73" creationId="{DDAED553-183E-41AA-846A-A12FA8DB8630}"/>
          </ac:spMkLst>
        </pc:spChg>
        <pc:grpChg chg="add del mod">
          <ac:chgData name="panneer selvam" userId="4de203993ebdd8ea" providerId="LiveId" clId="{0BC11DBA-850A-47A4-8CC8-8B4233C30310}" dt="2019-12-19T16:59:10.538" v="881" actId="165"/>
          <ac:grpSpMkLst>
            <pc:docMk/>
            <pc:sldMk cId="245380037" sldId="258"/>
            <ac:grpSpMk id="12" creationId="{9D2C9470-CDA6-461E-A62D-F2E59711148F}"/>
          </ac:grpSpMkLst>
        </pc:grpChg>
        <pc:grpChg chg="add del mod">
          <ac:chgData name="panneer selvam" userId="4de203993ebdd8ea" providerId="LiveId" clId="{0BC11DBA-850A-47A4-8CC8-8B4233C30310}" dt="2019-12-19T17:00:03.678" v="885" actId="165"/>
          <ac:grpSpMkLst>
            <pc:docMk/>
            <pc:sldMk cId="245380037" sldId="258"/>
            <ac:grpSpMk id="13" creationId="{E8D40456-ACB3-41A7-A580-99DC8FAA2490}"/>
          </ac:grpSpMkLst>
        </pc:grpChg>
        <pc:grpChg chg="add del mod">
          <ac:chgData name="panneer selvam" userId="4de203993ebdd8ea" providerId="LiveId" clId="{0BC11DBA-850A-47A4-8CC8-8B4233C30310}" dt="2019-12-19T16:37:51.721" v="692" actId="165"/>
          <ac:grpSpMkLst>
            <pc:docMk/>
            <pc:sldMk cId="245380037" sldId="258"/>
            <ac:grpSpMk id="15" creationId="{E542AA61-68E6-48C8-AE5B-084D951F4112}"/>
          </ac:grpSpMkLst>
        </pc:grpChg>
        <pc:graphicFrameChg chg="add del mod modGraphic">
          <ac:chgData name="panneer selvam" userId="4de203993ebdd8ea" providerId="LiveId" clId="{0BC11DBA-850A-47A4-8CC8-8B4233C30310}" dt="2019-12-19T16:40:02.087" v="702" actId="478"/>
          <ac:graphicFrameMkLst>
            <pc:docMk/>
            <pc:sldMk cId="245380037" sldId="258"/>
            <ac:graphicFrameMk id="17" creationId="{0BA88F72-E858-4482-B661-E1172F425E9D}"/>
          </ac:graphicFrameMkLst>
        </pc:graphicFrameChg>
        <pc:graphicFrameChg chg="add mod modGraphic">
          <ac:chgData name="panneer selvam" userId="4de203993ebdd8ea" providerId="LiveId" clId="{0BC11DBA-850A-47A4-8CC8-8B4233C30310}" dt="2019-12-19T17:09:08.356" v="1012" actId="339"/>
          <ac:graphicFrameMkLst>
            <pc:docMk/>
            <pc:sldMk cId="245380037" sldId="258"/>
            <ac:graphicFrameMk id="25" creationId="{8D376CDE-D2C8-4915-BF28-14F72B58A8D0}"/>
          </ac:graphicFrameMkLst>
        </pc:graphicFrameChg>
        <pc:graphicFrameChg chg="add del mod">
          <ac:chgData name="panneer selvam" userId="4de203993ebdd8ea" providerId="LiveId" clId="{0BC11DBA-850A-47A4-8CC8-8B4233C30310}" dt="2019-12-19T16:47:46.995" v="764" actId="478"/>
          <ac:graphicFrameMkLst>
            <pc:docMk/>
            <pc:sldMk cId="245380037" sldId="258"/>
            <ac:graphicFrameMk id="33" creationId="{0BB323BD-0D25-4973-8447-81B5FA6613D3}"/>
          </ac:graphicFrameMkLst>
        </pc:graphicFrameChg>
        <pc:graphicFrameChg chg="add mod modGraphic">
          <ac:chgData name="panneer selvam" userId="4de203993ebdd8ea" providerId="LiveId" clId="{0BC11DBA-850A-47A4-8CC8-8B4233C30310}" dt="2019-12-19T17:09:13.456" v="1013" actId="339"/>
          <ac:graphicFrameMkLst>
            <pc:docMk/>
            <pc:sldMk cId="245380037" sldId="258"/>
            <ac:graphicFrameMk id="35" creationId="{C2FC59EC-5D15-422E-AF23-874EF5414091}"/>
          </ac:graphicFrameMkLst>
        </pc:graphicFrameChg>
        <pc:picChg chg="add mod">
          <ac:chgData name="panneer selvam" userId="4de203993ebdd8ea" providerId="LiveId" clId="{0BC11DBA-850A-47A4-8CC8-8B4233C30310}" dt="2019-12-21T15:24:26.118" v="1363" actId="1076"/>
          <ac:picMkLst>
            <pc:docMk/>
            <pc:sldMk cId="245380037" sldId="258"/>
            <ac:picMk id="3" creationId="{BFB3A674-592E-4E67-B95E-189D83B11C52}"/>
          </ac:picMkLst>
        </pc:picChg>
        <pc:picChg chg="add mod topLvl">
          <ac:chgData name="panneer selvam" userId="4de203993ebdd8ea" providerId="LiveId" clId="{0BC11DBA-850A-47A4-8CC8-8B4233C30310}" dt="2019-12-19T17:09:25.534" v="1037" actId="1037"/>
          <ac:picMkLst>
            <pc:docMk/>
            <pc:sldMk cId="245380037" sldId="258"/>
            <ac:picMk id="5" creationId="{F4A113C0-02DE-4217-A95F-EFFB7DB7F188}"/>
          </ac:picMkLst>
        </pc:picChg>
        <pc:picChg chg="del mod topLvl">
          <ac:chgData name="panneer selvam" userId="4de203993ebdd8ea" providerId="LiveId" clId="{0BC11DBA-850A-47A4-8CC8-8B4233C30310}" dt="2019-12-19T16:41:26.981" v="706" actId="478"/>
          <ac:picMkLst>
            <pc:docMk/>
            <pc:sldMk cId="245380037" sldId="258"/>
            <ac:picMk id="6" creationId="{2E5F5F30-6D49-4D92-A24D-83F9D495725C}"/>
          </ac:picMkLst>
        </pc:picChg>
        <pc:picChg chg="add del mod">
          <ac:chgData name="panneer selvam" userId="4de203993ebdd8ea" providerId="LiveId" clId="{0BC11DBA-850A-47A4-8CC8-8B4233C30310}" dt="2019-12-19T16:46:37.800" v="752" actId="478"/>
          <ac:picMkLst>
            <pc:docMk/>
            <pc:sldMk cId="245380037" sldId="258"/>
            <ac:picMk id="8" creationId="{CCAFC678-666D-4DDD-A499-1DC8460FD8AD}"/>
          </ac:picMkLst>
        </pc:picChg>
        <pc:picChg chg="del mod">
          <ac:chgData name="panneer selvam" userId="4de203993ebdd8ea" providerId="LiveId" clId="{0BC11DBA-850A-47A4-8CC8-8B4233C30310}" dt="2019-12-19T16:34:50.489" v="548" actId="478"/>
          <ac:picMkLst>
            <pc:docMk/>
            <pc:sldMk cId="245380037" sldId="258"/>
            <ac:picMk id="10" creationId="{796BBE01-9AB6-4523-A4D7-76D23E91DFED}"/>
          </ac:picMkLst>
        </pc:picChg>
        <pc:picChg chg="del">
          <ac:chgData name="panneer selvam" userId="4de203993ebdd8ea" providerId="LiveId" clId="{0BC11DBA-850A-47A4-8CC8-8B4233C30310}" dt="2019-12-19T16:33:10.066" v="542" actId="478"/>
          <ac:picMkLst>
            <pc:docMk/>
            <pc:sldMk cId="245380037" sldId="258"/>
            <ac:picMk id="14" creationId="{72938DFE-B558-40C1-B09B-882E263821BC}"/>
          </ac:picMkLst>
        </pc:picChg>
        <pc:picChg chg="mod topLvl">
          <ac:chgData name="panneer selvam" userId="4de203993ebdd8ea" providerId="LiveId" clId="{0BC11DBA-850A-47A4-8CC8-8B4233C30310}" dt="2019-12-19T17:07:25.139" v="1008" actId="1038"/>
          <ac:picMkLst>
            <pc:docMk/>
            <pc:sldMk cId="245380037" sldId="258"/>
            <ac:picMk id="16" creationId="{E5557972-BF5F-4658-988D-AEE3790B3C21}"/>
          </ac:picMkLst>
        </pc:picChg>
        <pc:picChg chg="del mod">
          <ac:chgData name="panneer selvam" userId="4de203993ebdd8ea" providerId="LiveId" clId="{0BC11DBA-850A-47A4-8CC8-8B4233C30310}" dt="2019-12-19T16:49:13.923" v="799" actId="478"/>
          <ac:picMkLst>
            <pc:docMk/>
            <pc:sldMk cId="245380037" sldId="258"/>
            <ac:picMk id="18" creationId="{24295903-7A88-4DA0-BF67-FD8E0137F862}"/>
          </ac:picMkLst>
        </pc:picChg>
        <pc:picChg chg="add mod">
          <ac:chgData name="panneer selvam" userId="4de203993ebdd8ea" providerId="LiveId" clId="{0BC11DBA-850A-47A4-8CC8-8B4233C30310}" dt="2019-12-19T17:12:22.208" v="1120" actId="1037"/>
          <ac:picMkLst>
            <pc:docMk/>
            <pc:sldMk cId="245380037" sldId="258"/>
            <ac:picMk id="27" creationId="{90039A6B-4FD7-46A0-8954-A424270B4223}"/>
          </ac:picMkLst>
        </pc:picChg>
        <pc:picChg chg="add mod">
          <ac:chgData name="panneer selvam" userId="4de203993ebdd8ea" providerId="LiveId" clId="{0BC11DBA-850A-47A4-8CC8-8B4233C30310}" dt="2019-12-19T17:07:25.139" v="1008" actId="1038"/>
          <ac:picMkLst>
            <pc:docMk/>
            <pc:sldMk cId="245380037" sldId="258"/>
            <ac:picMk id="30" creationId="{026D8346-023B-42C9-AB3F-BF21CED5BDDC}"/>
          </ac:picMkLst>
        </pc:picChg>
        <pc:picChg chg="add del mod">
          <ac:chgData name="panneer selvam" userId="4de203993ebdd8ea" providerId="LiveId" clId="{0BC11DBA-850A-47A4-8CC8-8B4233C30310}" dt="2019-12-21T15:24:16.452" v="1361" actId="478"/>
          <ac:picMkLst>
            <pc:docMk/>
            <pc:sldMk cId="245380037" sldId="258"/>
            <ac:picMk id="37" creationId="{426ABFFC-EB8B-430F-803D-4414CA178331}"/>
          </ac:picMkLst>
        </pc:picChg>
        <pc:picChg chg="add mod">
          <ac:chgData name="panneer selvam" userId="4de203993ebdd8ea" providerId="LiveId" clId="{0BC11DBA-850A-47A4-8CC8-8B4233C30310}" dt="2019-12-19T17:14:42.220" v="1196" actId="1076"/>
          <ac:picMkLst>
            <pc:docMk/>
            <pc:sldMk cId="245380037" sldId="258"/>
            <ac:picMk id="75" creationId="{DFA45452-77BE-494B-9038-5225DBBD5B22}"/>
          </ac:picMkLst>
        </pc:picChg>
        <pc:cxnChg chg="del mod">
          <ac:chgData name="panneer selvam" userId="4de203993ebdd8ea" providerId="LiveId" clId="{0BC11DBA-850A-47A4-8CC8-8B4233C30310}" dt="2019-12-19T16:35:03.255" v="552" actId="478"/>
          <ac:cxnSpMkLst>
            <pc:docMk/>
            <pc:sldMk cId="245380037" sldId="258"/>
            <ac:cxnSpMk id="28" creationId="{A75E5AF1-2D94-4DF5-8CCF-90B3D594CE55}"/>
          </ac:cxnSpMkLst>
        </pc:cxnChg>
        <pc:cxnChg chg="del mod">
          <ac:chgData name="panneer selvam" userId="4de203993ebdd8ea" providerId="LiveId" clId="{0BC11DBA-850A-47A4-8CC8-8B4233C30310}" dt="2019-12-19T16:35:15.799" v="557" actId="478"/>
          <ac:cxnSpMkLst>
            <pc:docMk/>
            <pc:sldMk cId="245380037" sldId="258"/>
            <ac:cxnSpMk id="32" creationId="{C13D4352-D725-4F1C-A6DE-1CC17E9D8FF9}"/>
          </ac:cxnSpMkLst>
        </pc:cxnChg>
        <pc:cxnChg chg="del mod">
          <ac:chgData name="panneer selvam" userId="4de203993ebdd8ea" providerId="LiveId" clId="{0BC11DBA-850A-47A4-8CC8-8B4233C30310}" dt="2019-12-19T16:36:16.988" v="592" actId="478"/>
          <ac:cxnSpMkLst>
            <pc:docMk/>
            <pc:sldMk cId="245380037" sldId="258"/>
            <ac:cxnSpMk id="34" creationId="{818DAA82-6117-4AF0-A8FE-B30BE5B3A5DF}"/>
          </ac:cxnSpMkLst>
        </pc:cxnChg>
        <pc:cxnChg chg="del mod">
          <ac:chgData name="panneer selvam" userId="4de203993ebdd8ea" providerId="LiveId" clId="{0BC11DBA-850A-47A4-8CC8-8B4233C30310}" dt="2019-12-19T16:32:33.474" v="498" actId="478"/>
          <ac:cxnSpMkLst>
            <pc:docMk/>
            <pc:sldMk cId="245380037" sldId="258"/>
            <ac:cxnSpMk id="36" creationId="{E17D82A7-9259-402F-9697-B66FA8756F46}"/>
          </ac:cxnSpMkLst>
        </pc:cxnChg>
        <pc:cxnChg chg="del mod">
          <ac:chgData name="panneer selvam" userId="4de203993ebdd8ea" providerId="LiveId" clId="{0BC11DBA-850A-47A4-8CC8-8B4233C30310}" dt="2019-12-19T16:33:07.634" v="541" actId="478"/>
          <ac:cxnSpMkLst>
            <pc:docMk/>
            <pc:sldMk cId="245380037" sldId="258"/>
            <ac:cxnSpMk id="38" creationId="{15E64C0E-C0CC-4D7C-8C46-96AA314D5F79}"/>
          </ac:cxnSpMkLst>
        </pc:cxnChg>
        <pc:cxnChg chg="add mod">
          <ac:chgData name="panneer selvam" userId="4de203993ebdd8ea" providerId="LiveId" clId="{0BC11DBA-850A-47A4-8CC8-8B4233C30310}" dt="2019-12-19T17:09:25.534" v="1037" actId="1037"/>
          <ac:cxnSpMkLst>
            <pc:docMk/>
            <pc:sldMk cId="245380037" sldId="258"/>
            <ac:cxnSpMk id="40" creationId="{9FE1C1C7-C26A-4F9E-85A9-BD2A5FD7330A}"/>
          </ac:cxnSpMkLst>
        </pc:cxnChg>
        <pc:cxnChg chg="add mod">
          <ac:chgData name="panneer selvam" userId="4de203993ebdd8ea" providerId="LiveId" clId="{0BC11DBA-850A-47A4-8CC8-8B4233C30310}" dt="2019-12-19T17:07:25.139" v="1008" actId="1038"/>
          <ac:cxnSpMkLst>
            <pc:docMk/>
            <pc:sldMk cId="245380037" sldId="258"/>
            <ac:cxnSpMk id="43" creationId="{CDE49FA9-E7DB-4F3A-B53F-6DC6AA5A89E3}"/>
          </ac:cxnSpMkLst>
        </pc:cxnChg>
        <pc:cxnChg chg="add del mod">
          <ac:chgData name="panneer selvam" userId="4de203993ebdd8ea" providerId="LiveId" clId="{0BC11DBA-850A-47A4-8CC8-8B4233C30310}" dt="2019-12-19T17:00:40.115" v="890" actId="11529"/>
          <ac:cxnSpMkLst>
            <pc:docMk/>
            <pc:sldMk cId="245380037" sldId="258"/>
            <ac:cxnSpMk id="46" creationId="{C6EAC191-15B7-499E-80B4-A7B2F5E90C06}"/>
          </ac:cxnSpMkLst>
        </pc:cxnChg>
        <pc:cxnChg chg="add del mod">
          <ac:chgData name="panneer selvam" userId="4de203993ebdd8ea" providerId="LiveId" clId="{0BC11DBA-850A-47A4-8CC8-8B4233C30310}" dt="2019-12-19T17:01:16.726" v="894" actId="11529"/>
          <ac:cxnSpMkLst>
            <pc:docMk/>
            <pc:sldMk cId="245380037" sldId="258"/>
            <ac:cxnSpMk id="48" creationId="{ABD263FF-FAA0-432C-A85F-B13FEBABACE0}"/>
          </ac:cxnSpMkLst>
        </pc:cxnChg>
        <pc:cxnChg chg="add del mod">
          <ac:chgData name="panneer selvam" userId="4de203993ebdd8ea" providerId="LiveId" clId="{0BC11DBA-850A-47A4-8CC8-8B4233C30310}" dt="2019-12-19T17:02:21.154" v="900" actId="478"/>
          <ac:cxnSpMkLst>
            <pc:docMk/>
            <pc:sldMk cId="245380037" sldId="258"/>
            <ac:cxnSpMk id="50" creationId="{4D66429E-7AA5-48BD-B4D6-4D3CF4C84E9A}"/>
          </ac:cxnSpMkLst>
        </pc:cxnChg>
        <pc:cxnChg chg="add mod">
          <ac:chgData name="panneer selvam" userId="4de203993ebdd8ea" providerId="LiveId" clId="{0BC11DBA-850A-47A4-8CC8-8B4233C30310}" dt="2019-12-19T17:12:22.208" v="1120" actId="1037"/>
          <ac:cxnSpMkLst>
            <pc:docMk/>
            <pc:sldMk cId="245380037" sldId="258"/>
            <ac:cxnSpMk id="53" creationId="{8E98E84E-F978-4897-B5C4-8C99FE2F59C1}"/>
          </ac:cxnSpMkLst>
        </pc:cxnChg>
        <pc:cxnChg chg="add mod">
          <ac:chgData name="panneer selvam" userId="4de203993ebdd8ea" providerId="LiveId" clId="{0BC11DBA-850A-47A4-8CC8-8B4233C30310}" dt="2019-12-19T17:07:25.139" v="1008" actId="1038"/>
          <ac:cxnSpMkLst>
            <pc:docMk/>
            <pc:sldMk cId="245380037" sldId="258"/>
            <ac:cxnSpMk id="55" creationId="{FE910F6F-DB32-4172-BFAA-7060DD4AC353}"/>
          </ac:cxnSpMkLst>
        </pc:cxnChg>
        <pc:cxnChg chg="add mod">
          <ac:chgData name="panneer selvam" userId="4de203993ebdd8ea" providerId="LiveId" clId="{0BC11DBA-850A-47A4-8CC8-8B4233C30310}" dt="2019-12-19T17:07:25.139" v="1008" actId="1038"/>
          <ac:cxnSpMkLst>
            <pc:docMk/>
            <pc:sldMk cId="245380037" sldId="258"/>
            <ac:cxnSpMk id="59" creationId="{EABB7693-8C2B-4BF2-A08F-C4F2B2ED54D9}"/>
          </ac:cxnSpMkLst>
        </pc:cxnChg>
        <pc:cxnChg chg="add del mod">
          <ac:chgData name="panneer selvam" userId="4de203993ebdd8ea" providerId="LiveId" clId="{0BC11DBA-850A-47A4-8CC8-8B4233C30310}" dt="2019-12-19T17:03:30.985" v="928" actId="478"/>
          <ac:cxnSpMkLst>
            <pc:docMk/>
            <pc:sldMk cId="245380037" sldId="258"/>
            <ac:cxnSpMk id="62" creationId="{5D1D1698-11B4-4150-B3EB-B76F64201481}"/>
          </ac:cxnSpMkLst>
        </pc:cxnChg>
        <pc:cxnChg chg="add mod">
          <ac:chgData name="panneer selvam" userId="4de203993ebdd8ea" providerId="LiveId" clId="{0BC11DBA-850A-47A4-8CC8-8B4233C30310}" dt="2019-12-21T15:24:16.452" v="1361" actId="478"/>
          <ac:cxnSpMkLst>
            <pc:docMk/>
            <pc:sldMk cId="245380037" sldId="258"/>
            <ac:cxnSpMk id="64" creationId="{F5AD3470-DA04-49E4-BAF6-A3CA9F6BCA56}"/>
          </ac:cxnSpMkLst>
        </pc:cxnChg>
        <pc:cxnChg chg="add del mod">
          <ac:chgData name="panneer selvam" userId="4de203993ebdd8ea" providerId="LiveId" clId="{0BC11DBA-850A-47A4-8CC8-8B4233C30310}" dt="2019-12-19T17:06:22.814" v="977" actId="478"/>
          <ac:cxnSpMkLst>
            <pc:docMk/>
            <pc:sldMk cId="245380037" sldId="258"/>
            <ac:cxnSpMk id="70" creationId="{B73C6F29-C640-4E2D-902E-96FAECE84B69}"/>
          </ac:cxnSpMkLst>
        </pc:cxnChg>
      </pc:sldChg>
      <pc:sldChg chg="modSp">
        <pc:chgData name="panneer selvam" userId="4de203993ebdd8ea" providerId="LiveId" clId="{0BC11DBA-850A-47A4-8CC8-8B4233C30310}" dt="2019-12-19T17:15:48.320" v="1223" actId="14100"/>
        <pc:sldMkLst>
          <pc:docMk/>
          <pc:sldMk cId="2873739309" sldId="259"/>
        </pc:sldMkLst>
        <pc:spChg chg="mod">
          <ac:chgData name="panneer selvam" userId="4de203993ebdd8ea" providerId="LiveId" clId="{0BC11DBA-850A-47A4-8CC8-8B4233C30310}" dt="2019-12-19T17:15:48.320" v="1223" actId="14100"/>
          <ac:spMkLst>
            <pc:docMk/>
            <pc:sldMk cId="2873739309" sldId="259"/>
            <ac:spMk id="4" creationId="{C0E67A7E-E3C8-4202-A4E5-C197F1422C53}"/>
          </ac:spMkLst>
        </pc:spChg>
        <pc:spChg chg="mod">
          <ac:chgData name="panneer selvam" userId="4de203993ebdd8ea" providerId="LiveId" clId="{0BC11DBA-850A-47A4-8CC8-8B4233C30310}" dt="2019-12-19T17:15:26.306" v="1204" actId="20577"/>
          <ac:spMkLst>
            <pc:docMk/>
            <pc:sldMk cId="2873739309" sldId="259"/>
            <ac:spMk id="26" creationId="{C16737A1-1B65-429E-B03D-1BA784634F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17/06/relationships/model3d" Target="../media/model3d1.glb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eremymallin.deviantart.com/art/Rubik-Logo-316369132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hyperlink" Target="https://library.duke.edu/data/about" TargetMode="External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D9FD-63F5-4CB2-8289-FC87C12B6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HEALTH &amp; PHYSICAL ACTIVITY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4D760-433A-4B44-9624-A2D0C32D1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Powered by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3890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635-9824-490D-9DAD-8681B4A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64" y="685058"/>
            <a:ext cx="2910470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CA514-B8E5-4BBC-AC32-977AC138178A}"/>
              </a:ext>
            </a:extLst>
          </p:cNvPr>
          <p:cNvSpPr txBox="1"/>
          <p:nvPr/>
        </p:nvSpPr>
        <p:spPr>
          <a:xfrm>
            <a:off x="2459718" y="1667179"/>
            <a:ext cx="8569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 of people in the world living a </a:t>
            </a:r>
            <a:r>
              <a:rPr lang="en-US" b="1" dirty="0">
                <a:solidFill>
                  <a:schemeClr val="bg1"/>
                </a:solidFill>
              </a:rPr>
              <a:t>sedentary lifestyle </a:t>
            </a:r>
            <a:r>
              <a:rPr lang="en-US" dirty="0">
                <a:solidFill>
                  <a:schemeClr val="bg1"/>
                </a:solidFill>
              </a:rPr>
              <a:t>and many of our jobs have become more inactive with long hours sitting at a desk.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88CE2F-5448-4087-8A95-D27680A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30" y="1630345"/>
            <a:ext cx="720000" cy="720000"/>
          </a:xfrm>
          <a:prstGeom prst="rect">
            <a:avLst/>
          </a:prstGeom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A848B847-3F69-43B5-B41B-E8A212A34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718" y="2686951"/>
            <a:ext cx="925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Inactive lifestyle is the major causes of numerous health problems and it increases the risk of cardiovascular diseases.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83FFF6-3A62-4749-BF6D-5590EBB4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99" y="2563919"/>
            <a:ext cx="568125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355732C-8918-450A-8718-DE4122675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99" y="3574623"/>
            <a:ext cx="578905" cy="578905"/>
          </a:xfrm>
          <a:prstGeom prst="rect">
            <a:avLst/>
          </a:prstGeom>
        </p:spPr>
      </p:pic>
      <p:sp>
        <p:nvSpPr>
          <p:cNvPr id="37" name="Rectangle 8">
            <a:extLst>
              <a:ext uri="{FF2B5EF4-FFF2-40B4-BE49-F238E27FC236}">
                <a16:creationId xmlns:a16="http://schemas.microsoft.com/office/drawing/2014/main" id="{901E3772-A82B-4F42-852E-2502606F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718" y="3524719"/>
            <a:ext cx="8485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According </a:t>
            </a:r>
            <a:r>
              <a:rPr lang="en-US" altLang="en-US">
                <a:solidFill>
                  <a:schemeClr val="bg1"/>
                </a:solidFill>
              </a:rPr>
              <a:t>to WHO Cardiovascular </a:t>
            </a:r>
            <a:r>
              <a:rPr lang="en-US" altLang="en-US" dirty="0">
                <a:solidFill>
                  <a:schemeClr val="bg1"/>
                </a:solidFill>
              </a:rPr>
              <a:t>D</a:t>
            </a:r>
            <a:r>
              <a:rPr lang="en-US" altLang="en-US">
                <a:solidFill>
                  <a:schemeClr val="bg1"/>
                </a:solidFill>
              </a:rPr>
              <a:t>iseases (CVD) </a:t>
            </a:r>
            <a:r>
              <a:rPr lang="en-US" altLang="en-US" dirty="0">
                <a:solidFill>
                  <a:schemeClr val="bg1"/>
                </a:solidFill>
              </a:rPr>
              <a:t>are the number 1 cause of death globally and 17.9 million people die each year, an estimated 31% of all deaths worldwide. </a:t>
            </a:r>
          </a:p>
        </p:txBody>
      </p:sp>
      <p:pic>
        <p:nvPicPr>
          <p:cNvPr id="39" name="Graphic 38" descr="Robot">
            <a:extLst>
              <a:ext uri="{FF2B5EF4-FFF2-40B4-BE49-F238E27FC236}">
                <a16:creationId xmlns:a16="http://schemas.microsoft.com/office/drawing/2014/main" id="{AB1F2938-3A78-4CD0-A073-891B657C5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0364" y="4305930"/>
            <a:ext cx="846827" cy="846827"/>
          </a:xfrm>
          <a:prstGeom prst="rect">
            <a:avLst/>
          </a:prstGeom>
        </p:spPr>
      </p:pic>
      <p:sp>
        <p:nvSpPr>
          <p:cNvPr id="40" name="Rectangle 9">
            <a:extLst>
              <a:ext uri="{FF2B5EF4-FFF2-40B4-BE49-F238E27FC236}">
                <a16:creationId xmlns:a16="http://schemas.microsoft.com/office/drawing/2014/main" id="{1B775ED6-A67A-4A84-AA29-2907DC521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718" y="4521702"/>
            <a:ext cx="70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Artificial Intelligence have a potential in many aspects of health care tasks.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0D833EE-0F54-47FF-B33F-0E4F37C42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530" y="5377806"/>
            <a:ext cx="663560" cy="66356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1830980-5350-4A33-BEA3-39CC54B5A69A}"/>
              </a:ext>
            </a:extLst>
          </p:cNvPr>
          <p:cNvSpPr txBox="1"/>
          <p:nvPr/>
        </p:nvSpPr>
        <p:spPr>
          <a:xfrm>
            <a:off x="2459718" y="5377806"/>
            <a:ext cx="879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Using machine learning algorithm person’s health data can be used to predict the risk of heart disease.</a:t>
            </a:r>
          </a:p>
        </p:txBody>
      </p:sp>
    </p:spTree>
    <p:extLst>
      <p:ext uri="{BB962C8B-B14F-4D97-AF65-F5344CB8AC3E}">
        <p14:creationId xmlns:p14="http://schemas.microsoft.com/office/powerpoint/2010/main" val="18907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  <p:bldP spid="37" grpId="0"/>
      <p:bldP spid="40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76EE8C-2F3B-4B88-835B-C3F8EEA252AE}"/>
              </a:ext>
            </a:extLst>
          </p:cNvPr>
          <p:cNvSpPr txBox="1">
            <a:spLocks/>
          </p:cNvSpPr>
          <p:nvPr/>
        </p:nvSpPr>
        <p:spPr>
          <a:xfrm>
            <a:off x="1409861" y="639490"/>
            <a:ext cx="3208277" cy="448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High level flow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557972-BF5F-4658-988D-AEE3790B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91" y="1828806"/>
            <a:ext cx="654299" cy="673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D33959-41AF-4FFE-9ED3-E009BAE19543}"/>
              </a:ext>
            </a:extLst>
          </p:cNvPr>
          <p:cNvSpPr txBox="1"/>
          <p:nvPr/>
        </p:nvSpPr>
        <p:spPr>
          <a:xfrm>
            <a:off x="3775664" y="2615294"/>
            <a:ext cx="129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MEDICAL HEALTH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</a:rPr>
              <a:t>RECORDS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0F03F-13A2-4973-AE14-E69D12897342}"/>
              </a:ext>
            </a:extLst>
          </p:cNvPr>
          <p:cNvSpPr txBox="1"/>
          <p:nvPr/>
        </p:nvSpPr>
        <p:spPr>
          <a:xfrm>
            <a:off x="2790406" y="5892442"/>
            <a:ext cx="14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ACTIVITY TRACKERS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AC0282-5D4C-441B-86E9-05DB0968E154}"/>
              </a:ext>
            </a:extLst>
          </p:cNvPr>
          <p:cNvSpPr txBox="1"/>
          <p:nvPr/>
        </p:nvSpPr>
        <p:spPr>
          <a:xfrm>
            <a:off x="7383702" y="2249163"/>
            <a:ext cx="160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MACHINE LEARNING 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2FB62-32AC-4F63-B676-35B097ACC6BB}"/>
              </a:ext>
            </a:extLst>
          </p:cNvPr>
          <p:cNvSpPr txBox="1"/>
          <p:nvPr/>
        </p:nvSpPr>
        <p:spPr>
          <a:xfrm>
            <a:off x="7351638" y="3560025"/>
            <a:ext cx="1457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HEALTH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5613-1117-45EC-A79F-63FCBE721716}"/>
              </a:ext>
            </a:extLst>
          </p:cNvPr>
          <p:cNvSpPr txBox="1"/>
          <p:nvPr/>
        </p:nvSpPr>
        <p:spPr>
          <a:xfrm>
            <a:off x="437702" y="2630724"/>
            <a:ext cx="2245109" cy="41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ONLINE HEALTH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</a:rPr>
              <a:t>ASSESSMENT AND FORM SUBMISSION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113C0-02DE-4217-A95F-EFFB7DB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64" y="1711568"/>
            <a:ext cx="853608" cy="908474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Gears">
                <a:extLst>
                  <a:ext uri="{FF2B5EF4-FFF2-40B4-BE49-F238E27FC236}">
                    <a16:creationId xmlns:a16="http://schemas.microsoft.com/office/drawing/2014/main" id="{8D376CDE-D2C8-4915-BF28-14F72B58A8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668847"/>
                  </p:ext>
                </p:extLst>
              </p:nvPr>
            </p:nvGraphicFramePr>
            <p:xfrm>
              <a:off x="6280079" y="1584611"/>
              <a:ext cx="1475992" cy="11623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75992" cy="1162383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0840" ay="440736" az="-141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94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Gears">
                <a:extLst>
                  <a:ext uri="{FF2B5EF4-FFF2-40B4-BE49-F238E27FC236}">
                    <a16:creationId xmlns:a16="http://schemas.microsoft.com/office/drawing/2014/main" id="{8D376CDE-D2C8-4915-BF28-14F72B58A8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0079" y="1584611"/>
                <a:ext cx="1475992" cy="1162383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90039A6B-4FD7-46A0-8954-A424270B4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391" y="4679277"/>
            <a:ext cx="684317" cy="111993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 Model 34" descr="Gears">
                <a:extLst>
                  <a:ext uri="{FF2B5EF4-FFF2-40B4-BE49-F238E27FC236}">
                    <a16:creationId xmlns:a16="http://schemas.microsoft.com/office/drawing/2014/main" id="{C2FC59EC-5D15-422E-AF23-874EF5414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471134"/>
                  </p:ext>
                </p:extLst>
              </p:nvPr>
            </p:nvGraphicFramePr>
            <p:xfrm>
              <a:off x="6278811" y="4659253"/>
              <a:ext cx="1478325" cy="11599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78325" cy="1159976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185" ay="430015" az="-1647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94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 Model 34" descr="Gears">
                <a:extLst>
                  <a:ext uri="{FF2B5EF4-FFF2-40B4-BE49-F238E27FC236}">
                    <a16:creationId xmlns:a16="http://schemas.microsoft.com/office/drawing/2014/main" id="{C2FC59EC-5D15-422E-AF23-874EF5414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8811" y="4659253"/>
                <a:ext cx="1478325" cy="1159976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26D8346-023B-42C9-AB3F-BF21CED5B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715" y="3377786"/>
            <a:ext cx="666923" cy="66692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E1C1C7-C26A-4F9E-85A9-BD2A5FD7330A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956172" y="2165805"/>
            <a:ext cx="2054119" cy="0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E49FA9-E7DB-4F3A-B53F-6DC6AA5A89E3}"/>
              </a:ext>
            </a:extLst>
          </p:cNvPr>
          <p:cNvCxnSpPr>
            <a:stCxn id="16" idx="3"/>
            <a:endCxn id="25" idx="1"/>
          </p:cNvCxnSpPr>
          <p:nvPr/>
        </p:nvCxnSpPr>
        <p:spPr>
          <a:xfrm flipV="1">
            <a:off x="4664590" y="2165804"/>
            <a:ext cx="1626024" cy="1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98E84E-F978-4897-B5C4-8C99FE2F59C1}"/>
              </a:ext>
            </a:extLst>
          </p:cNvPr>
          <p:cNvCxnSpPr>
            <a:stCxn id="27" idx="3"/>
            <a:endCxn id="35" idx="1"/>
          </p:cNvCxnSpPr>
          <p:nvPr/>
        </p:nvCxnSpPr>
        <p:spPr>
          <a:xfrm flipV="1">
            <a:off x="3840708" y="5239241"/>
            <a:ext cx="2438103" cy="1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910F6F-DB32-4172-BFAA-7060DD4AC353}"/>
              </a:ext>
            </a:extLst>
          </p:cNvPr>
          <p:cNvCxnSpPr>
            <a:stCxn id="30" idx="2"/>
            <a:endCxn id="35" idx="0"/>
          </p:cNvCxnSpPr>
          <p:nvPr/>
        </p:nvCxnSpPr>
        <p:spPr>
          <a:xfrm flipH="1">
            <a:off x="7017975" y="4044709"/>
            <a:ext cx="202" cy="542430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BB7693-8C2B-4BF2-A08F-C4F2B2ED54D9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018076" y="2809910"/>
            <a:ext cx="1" cy="567876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AD3470-DA04-49E4-BAF6-A3CA9F6BCA56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7745538" y="5236182"/>
            <a:ext cx="1638598" cy="3060"/>
          </a:xfrm>
          <a:prstGeom prst="straightConnector1">
            <a:avLst/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1FACE1-96C2-4DC1-9570-B4A520A6EAF6}"/>
              </a:ext>
            </a:extLst>
          </p:cNvPr>
          <p:cNvSpPr txBox="1"/>
          <p:nvPr/>
        </p:nvSpPr>
        <p:spPr>
          <a:xfrm>
            <a:off x="6308898" y="5888285"/>
            <a:ext cx="160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MACHINE LEARNING ALGORITHM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ECADB0-D460-42C1-92C7-0E69F2810887}"/>
              </a:ext>
            </a:extLst>
          </p:cNvPr>
          <p:cNvSpPr txBox="1"/>
          <p:nvPr/>
        </p:nvSpPr>
        <p:spPr>
          <a:xfrm>
            <a:off x="4337440" y="4913157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PHYSCICAL ACTIVITY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ED553-183E-41AA-846A-A12FA8DB8630}"/>
              </a:ext>
            </a:extLst>
          </p:cNvPr>
          <p:cNvSpPr txBox="1"/>
          <p:nvPr/>
        </p:nvSpPr>
        <p:spPr>
          <a:xfrm>
            <a:off x="8809345" y="5892442"/>
            <a:ext cx="2477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ACTIVITIES AND GOALS PREDICTION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FA45452-77BE-494B-9038-5225DBBD5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4007" y="4593803"/>
            <a:ext cx="432930" cy="432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B3A674-592E-4E67-B95E-189D83B11C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4460" y="4402440"/>
            <a:ext cx="1386403" cy="13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67A7E-E3C8-4202-A4E5-C197F1422C53}"/>
              </a:ext>
            </a:extLst>
          </p:cNvPr>
          <p:cNvSpPr txBox="1">
            <a:spLocks/>
          </p:cNvSpPr>
          <p:nvPr/>
        </p:nvSpPr>
        <p:spPr>
          <a:xfrm>
            <a:off x="1409861" y="639490"/>
            <a:ext cx="3208277" cy="448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PREDICTION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7BA37-98E4-4EA9-8433-6CDC43A2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90" y="1590895"/>
            <a:ext cx="691394" cy="691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7275C-C73F-43C3-8F92-2E65B0247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8488" y="1531156"/>
            <a:ext cx="828667" cy="810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72E7F-4268-4DDF-9C9B-D80F7E9DE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322" y="3065508"/>
            <a:ext cx="810873" cy="810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EB958-EC52-4C56-9AAA-350495D26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249" y="3065507"/>
            <a:ext cx="810873" cy="810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52389-3C34-4241-9548-2001968F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72" y="4863957"/>
            <a:ext cx="925772" cy="9257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79944C-9DD8-49B5-9741-6CA09F023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01286" y="4811444"/>
            <a:ext cx="1030797" cy="1030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111329-F121-4C04-9A15-6739A3A4A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9899" y="4934656"/>
            <a:ext cx="784371" cy="7843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A2DD16-C852-4A31-B543-62D827011EEB}"/>
              </a:ext>
            </a:extLst>
          </p:cNvPr>
          <p:cNvSpPr txBox="1"/>
          <p:nvPr/>
        </p:nvSpPr>
        <p:spPr>
          <a:xfrm>
            <a:off x="1816815" y="2342029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MEDICAL RECORDS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7B9B3-04F4-44C8-9EEA-61957E71761B}"/>
              </a:ext>
            </a:extLst>
          </p:cNvPr>
          <p:cNvSpPr txBox="1"/>
          <p:nvPr/>
        </p:nvSpPr>
        <p:spPr>
          <a:xfrm>
            <a:off x="6009292" y="166742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dirty="0">
                <a:solidFill>
                  <a:schemeClr val="bg1"/>
                </a:solidFill>
              </a:rPr>
              <a:t>CLEAN AND PREPARE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8708F-1C5D-4E01-93C6-CC530921C7FC}"/>
              </a:ext>
            </a:extLst>
          </p:cNvPr>
          <p:cNvSpPr txBox="1"/>
          <p:nvPr/>
        </p:nvSpPr>
        <p:spPr>
          <a:xfrm>
            <a:off x="2832200" y="3429000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TRAINING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A4BA9-0985-48B8-98A2-4DABCE25F130}"/>
              </a:ext>
            </a:extLst>
          </p:cNvPr>
          <p:cNvSpPr txBox="1"/>
          <p:nvPr/>
        </p:nvSpPr>
        <p:spPr>
          <a:xfrm>
            <a:off x="7454900" y="3347832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TEST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35C9B-54FF-4B94-9FCB-80DC71F05D50}"/>
              </a:ext>
            </a:extLst>
          </p:cNvPr>
          <p:cNvSpPr txBox="1"/>
          <p:nvPr/>
        </p:nvSpPr>
        <p:spPr>
          <a:xfrm>
            <a:off x="3146170" y="5854118"/>
            <a:ext cx="1951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MACHINE LEARNING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EE7361-2597-4669-8B16-DA9404C21CDC}"/>
              </a:ext>
            </a:extLst>
          </p:cNvPr>
          <p:cNvSpPr txBox="1"/>
          <p:nvPr/>
        </p:nvSpPr>
        <p:spPr>
          <a:xfrm>
            <a:off x="6561306" y="5854117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737A1-1B65-429E-B03D-1BA784634F5B}"/>
              </a:ext>
            </a:extLst>
          </p:cNvPr>
          <p:cNvSpPr txBox="1"/>
          <p:nvPr/>
        </p:nvSpPr>
        <p:spPr>
          <a:xfrm>
            <a:off x="9143211" y="5854117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PREDICTION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994022-4EE9-4520-AAEA-C479A5B5FDB7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55784" y="1936592"/>
            <a:ext cx="2392704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1157ADF-B416-47A7-AEE8-560C3308878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5400000">
            <a:off x="4480552" y="1983237"/>
            <a:ext cx="723479" cy="1441063"/>
          </a:xfrm>
          <a:prstGeom prst="bentConnector3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23D6714-49A5-4557-8524-4B78265868F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16200000" flipH="1">
            <a:off x="5878015" y="2026836"/>
            <a:ext cx="723478" cy="1353864"/>
          </a:xfrm>
          <a:prstGeom prst="bentConnector3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580DA0-A677-4703-A49A-0FBBBC9506F1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121758" y="3876381"/>
            <a:ext cx="1" cy="987576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964BE1-C0BC-4397-9934-402B15A8FAC8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916685" y="3876380"/>
            <a:ext cx="1" cy="935064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BE5606-4128-49E2-A2A0-8D22F3996E6C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4584644" y="5326843"/>
            <a:ext cx="1816642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8D9331-65FF-4749-A241-93A7CE4CF585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7432083" y="5326842"/>
            <a:ext cx="1747816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B44E03B-B449-4048-AE91-4C01C8F98F7E}"/>
              </a:ext>
            </a:extLst>
          </p:cNvPr>
          <p:cNvSpPr txBox="1"/>
          <p:nvPr/>
        </p:nvSpPr>
        <p:spPr>
          <a:xfrm>
            <a:off x="3561638" y="4196911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IN" dirty="0"/>
              <a:t>TRAIN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68B56B-838F-4798-9DA1-0D96EA17273E}"/>
              </a:ext>
            </a:extLst>
          </p:cNvPr>
          <p:cNvSpPr txBox="1"/>
          <p:nvPr/>
        </p:nvSpPr>
        <p:spPr>
          <a:xfrm>
            <a:off x="5076023" y="4998183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IN" dirty="0"/>
              <a:t>LEARN MODEL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2BFA9D-88C6-4F53-BB0F-68BECA4635E6}"/>
              </a:ext>
            </a:extLst>
          </p:cNvPr>
          <p:cNvSpPr txBox="1"/>
          <p:nvPr/>
        </p:nvSpPr>
        <p:spPr>
          <a:xfrm>
            <a:off x="6977442" y="4092524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2873739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998</TotalTime>
  <Words>171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Circuit</vt:lpstr>
      <vt:lpstr>HEALTH &amp; PHYSICAL ACTIVITY prediction</vt:lpstr>
      <vt:lpstr>INTRODUCTION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using machine learning</dc:title>
  <dc:creator>selva</dc:creator>
  <cp:lastModifiedBy>panneer selvam</cp:lastModifiedBy>
  <cp:revision>4</cp:revision>
  <dcterms:created xsi:type="dcterms:W3CDTF">2019-12-17T16:23:25Z</dcterms:created>
  <dcterms:modified xsi:type="dcterms:W3CDTF">2019-12-21T15:24:31Z</dcterms:modified>
</cp:coreProperties>
</file>